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92" r:id="rId3"/>
    <p:sldId id="298" r:id="rId4"/>
    <p:sldId id="303" r:id="rId5"/>
    <p:sldId id="304" r:id="rId6"/>
    <p:sldId id="302" r:id="rId7"/>
    <p:sldId id="294" r:id="rId8"/>
    <p:sldId id="305" r:id="rId9"/>
    <p:sldId id="263" r:id="rId10"/>
    <p:sldId id="306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5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6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9/15/2022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9/15/2022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9/15/2022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9/15/2022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9/15/2022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06104" y="979865"/>
            <a:ext cx="9601202" cy="1259628"/>
          </a:xfrm>
        </p:spPr>
        <p:txBody>
          <a:bodyPr>
            <a:noAutofit/>
          </a:bodyPr>
          <a:lstStyle/>
          <a:p>
            <a:pPr algn="ctr"/>
            <a:r>
              <a:rPr lang="en-GB" alt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Saint Nathaniel’s Academy</a:t>
            </a:r>
            <a:br>
              <a:rPr lang="en-GB" altLang="en-US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PTFA</a:t>
            </a:r>
            <a:br>
              <a:rPr lang="en-GB" altLang="en-US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2778388" y="5824087"/>
            <a:ext cx="6870154" cy="1447800"/>
          </a:xfrm>
        </p:spPr>
        <p:txBody>
          <a:bodyPr>
            <a:normAutofit/>
          </a:bodyPr>
          <a:lstStyle/>
          <a:p>
            <a:r>
              <a:rPr lang="en-GB" altLang="en-US" sz="3200" dirty="0" smtClean="0">
                <a:solidFill>
                  <a:srgbClr val="002060"/>
                </a:solidFill>
              </a:rPr>
              <a:t>Thursday 15</a:t>
            </a:r>
            <a:r>
              <a:rPr lang="en-GB" altLang="en-US" sz="3200" baseline="30000" dirty="0" smtClean="0">
                <a:solidFill>
                  <a:srgbClr val="002060"/>
                </a:solidFill>
              </a:rPr>
              <a:t>th</a:t>
            </a:r>
            <a:r>
              <a:rPr lang="en-GB" altLang="en-US" sz="3200" dirty="0" smtClean="0">
                <a:solidFill>
                  <a:srgbClr val="002060"/>
                </a:solidFill>
              </a:rPr>
              <a:t> September 2022</a:t>
            </a:r>
            <a:endParaRPr lang="en-GB" altLang="en-US" sz="32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51935"/>
            <a:ext cx="1724297" cy="17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69" y="51935"/>
            <a:ext cx="1699714" cy="16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68" y="2055381"/>
            <a:ext cx="6968691" cy="284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44685" y="1735554"/>
            <a:ext cx="50509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>
                <a:solidFill>
                  <a:srgbClr val="002060"/>
                </a:solidFill>
              </a:rPr>
              <a:t/>
            </a:r>
            <a:br>
              <a:rPr lang="en-GB" altLang="en-US" sz="2400" b="1" dirty="0">
                <a:solidFill>
                  <a:srgbClr val="002060"/>
                </a:solidFill>
              </a:rPr>
            </a:br>
            <a:endParaRPr lang="en-GB" altLang="en-US" sz="2400" b="1" dirty="0">
              <a:solidFill>
                <a:srgbClr val="002060"/>
              </a:solidFill>
            </a:endParaRPr>
          </a:p>
          <a:p>
            <a:pPr algn="ctr"/>
            <a:endParaRPr lang="en-GB" altLang="en-US" sz="2400" b="1" dirty="0" smtClean="0">
              <a:solidFill>
                <a:srgbClr val="002060"/>
              </a:solidFill>
            </a:endParaRPr>
          </a:p>
          <a:p>
            <a:pPr algn="ctr"/>
            <a:endParaRPr lang="en-GB" altLang="en-US" sz="2400" b="1" dirty="0">
              <a:solidFill>
                <a:srgbClr val="002060"/>
              </a:solidFill>
            </a:endParaRPr>
          </a:p>
          <a:p>
            <a:pPr algn="ctr"/>
            <a:endParaRPr lang="en-GB" altLang="en-US" sz="2400" b="1" dirty="0" smtClean="0">
              <a:solidFill>
                <a:srgbClr val="002060"/>
              </a:solidFill>
            </a:endParaRPr>
          </a:p>
          <a:p>
            <a:pPr algn="ctr"/>
            <a:endParaRPr lang="en-GB" altLang="en-US" sz="2400" b="1" dirty="0" smtClean="0">
              <a:solidFill>
                <a:srgbClr val="002060"/>
              </a:solidFill>
            </a:endParaRPr>
          </a:p>
          <a:p>
            <a:pPr algn="ctr"/>
            <a:endParaRPr lang="en-GB" altLang="en-US" sz="2400" b="1" dirty="0">
              <a:solidFill>
                <a:srgbClr val="002060"/>
              </a:solidFill>
            </a:endParaRPr>
          </a:p>
          <a:p>
            <a:pPr algn="ctr"/>
            <a:r>
              <a:rPr lang="en-GB" altLang="en-US" sz="2400" b="1" dirty="0" smtClean="0">
                <a:solidFill>
                  <a:srgbClr val="002060"/>
                </a:solidFill>
              </a:rPr>
              <a:t>Are there any questions?</a:t>
            </a:r>
            <a:endParaRPr lang="en-US" alt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2950897"/>
            <a:ext cx="1724297" cy="17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92" y="3007690"/>
            <a:ext cx="1699714" cy="16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ee the source imag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691" y="2169844"/>
            <a:ext cx="1823318" cy="18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72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511143" y="4386583"/>
            <a:ext cx="3864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2060"/>
                </a:solidFill>
              </a:rPr>
              <a:t>Let’s get to know one another!</a:t>
            </a:r>
            <a:endParaRPr lang="en-GB" alt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4" y="635000"/>
            <a:ext cx="7301254" cy="5052468"/>
          </a:xfrm>
        </p:spPr>
      </p:pic>
    </p:spTree>
    <p:extLst>
      <p:ext uri="{BB962C8B-B14F-4D97-AF65-F5344CB8AC3E}">
        <p14:creationId xmlns:p14="http://schemas.microsoft.com/office/powerpoint/2010/main" val="2779679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 PTFA?</a:t>
            </a:r>
            <a:br>
              <a:rPr lang="en-US" sz="4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804" y="2132745"/>
            <a:ext cx="74260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Parents, Teachers and Friends Association (PTFA) is a fun, sociable and charitable committee of teachers and parents and is an excellent way to bring together parents, teachers and our local community. </a:t>
            </a:r>
            <a:endParaRPr lang="en-GB" altLang="en-US" sz="2000" b="1" dirty="0">
              <a:solidFill>
                <a:srgbClr val="002060"/>
              </a:solidFill>
            </a:endParaRPr>
          </a:p>
          <a:p>
            <a:pPr algn="ctr"/>
            <a:endParaRPr lang="en-GB" altLang="en-US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55" y="3636987"/>
            <a:ext cx="3525116" cy="219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92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 smtClean="0"/>
              <a:t>What can we do?</a:t>
            </a:r>
            <a:endParaRPr lang="en-GB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1393104" y="2626517"/>
            <a:ext cx="9402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 are automatically members of our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PTFA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all parents and friends are very much welcomed at our regular informal meetings. </a:t>
            </a:r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influence the success of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Saint Nathaniel’s by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contributing your talents and energy; the children will benefit all round from your efforts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en-US" sz="20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PTFA is one of your opportunities to help build and maintain a lively school for your children. We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arrange many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events as well as raising finances for school activities.</a:t>
            </a:r>
            <a:endParaRPr lang="en-GB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546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9527" y="2256412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PTFA will meet once every half term to plan events</a:t>
            </a:r>
          </a:p>
          <a:p>
            <a:pPr algn="ctr" fontAlgn="t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meets to discuss how best to spend its funds – 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PE equipment, playground equipment, Library books </a:t>
            </a:r>
            <a:r>
              <a:rPr lang="en-US" sz="24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400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t"/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provides parents with a great opportunity to support pupils’ educational opportunities.</a:t>
            </a:r>
          </a:p>
          <a:p>
            <a:pPr fontAlgn="t"/>
            <a:r>
              <a:rPr lang="en-US" dirty="0">
                <a:solidFill>
                  <a:srgbClr val="000000"/>
                </a:solidFill>
                <a:latin typeface="Muli"/>
              </a:rPr>
              <a:t> </a:t>
            </a:r>
            <a:endParaRPr lang="en-US" b="0" i="0" dirty="0">
              <a:solidFill>
                <a:srgbClr val="000000"/>
              </a:solidFill>
              <a:effectLst/>
              <a:latin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0357782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How can you help with the PTFA?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1791855" y="2201131"/>
            <a:ext cx="88022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as many meetings as possible; you can air your views, volunteer to help or just sit and listen, it’s up to you</a:t>
            </a:r>
          </a:p>
          <a:p>
            <a:pPr algn="ctr" fontAlgn="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Offer your services – help with events, write letters, design posters for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  <a:p>
            <a:pPr algn="ctr" fontAlgn="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ideas – tell us, it may be just what we wanted. New parents in particular often provide a fresh viewpoint</a:t>
            </a:r>
          </a:p>
          <a:p>
            <a:pPr algn="ctr" fontAlgn="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 events, bring your friends, sell tickets</a:t>
            </a:r>
          </a:p>
          <a:p>
            <a:pPr algn="ctr" fontAlgn="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Promote the school outside. </a:t>
            </a:r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Emphasise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its good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points and show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you’re proud to belong</a:t>
            </a:r>
          </a:p>
          <a:p>
            <a:pPr algn="ctr" fontAlgn="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children leave </a:t>
            </a:r>
            <a:r>
              <a:rPr lang="en-US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Saint Nathaniel’s,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parents may not wish to leave us completely and are invited to remain “friends” of our school.</a:t>
            </a:r>
            <a:endParaRPr lang="en-US" sz="20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6580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8677" y="5856276"/>
            <a:ext cx="3276601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700" b="1" dirty="0" smtClean="0">
                <a:solidFill>
                  <a:srgbClr val="002060"/>
                </a:solidFill>
              </a:rPr>
              <a:t>Working in groups on your tables, create a mind map about three things:</a:t>
            </a:r>
            <a:br>
              <a:rPr lang="en-US" altLang="en-US" sz="2700" b="1" dirty="0" smtClean="0">
                <a:solidFill>
                  <a:srgbClr val="002060"/>
                </a:solidFill>
              </a:rPr>
            </a:br>
            <a:r>
              <a:rPr lang="en-US" altLang="en-US" sz="2700" b="1" dirty="0" smtClean="0">
                <a:solidFill>
                  <a:srgbClr val="002060"/>
                </a:solidFill>
              </a:rPr>
              <a:t>1. What you would like to get out of the PTFA?</a:t>
            </a:r>
            <a:br>
              <a:rPr lang="en-US" altLang="en-US" sz="2700" b="1" dirty="0" smtClean="0">
                <a:solidFill>
                  <a:srgbClr val="002060"/>
                </a:solidFill>
              </a:rPr>
            </a:br>
            <a:r>
              <a:rPr lang="en-US" altLang="en-US" sz="2700" b="1" dirty="0" smtClean="0">
                <a:solidFill>
                  <a:srgbClr val="002060"/>
                </a:solidFill>
              </a:rPr>
              <a:t>2. How can we raise money for the school?</a:t>
            </a:r>
            <a:br>
              <a:rPr lang="en-US" altLang="en-US" sz="2700" b="1" dirty="0" smtClean="0">
                <a:solidFill>
                  <a:srgbClr val="002060"/>
                </a:solidFill>
              </a:rPr>
            </a:br>
            <a:r>
              <a:rPr lang="en-US" altLang="en-US" sz="2700" b="1" dirty="0" smtClean="0">
                <a:solidFill>
                  <a:srgbClr val="002060"/>
                </a:solidFill>
              </a:rPr>
              <a:t>3. What do you think we could raise money for?</a:t>
            </a:r>
            <a:r>
              <a:rPr lang="en-US" altLang="en-US" sz="2200" b="1" dirty="0" smtClean="0">
                <a:solidFill>
                  <a:srgbClr val="002060"/>
                </a:solidFill>
              </a:rPr>
              <a:t/>
            </a:r>
            <a:br>
              <a:rPr lang="en-US" altLang="en-US" sz="2200" b="1" dirty="0" smtClean="0">
                <a:solidFill>
                  <a:srgbClr val="002060"/>
                </a:solidFill>
              </a:rPr>
            </a:br>
            <a:r>
              <a:rPr lang="en-US" altLang="en-US" sz="2200" b="1" dirty="0">
                <a:solidFill>
                  <a:srgbClr val="002060"/>
                </a:solidFill>
              </a:rPr>
              <a:t/>
            </a:r>
            <a:br>
              <a:rPr lang="en-US" altLang="en-US" sz="2200" b="1" dirty="0">
                <a:solidFill>
                  <a:srgbClr val="002060"/>
                </a:solidFill>
              </a:rPr>
            </a:br>
            <a:endParaRPr lang="en-GB" altLang="en-US" dirty="0">
              <a:solidFill>
                <a:srgbClr val="002060"/>
              </a:solidFill>
            </a:endParaRPr>
          </a:p>
        </p:txBody>
      </p:sp>
      <p:sp>
        <p:nvSpPr>
          <p:cNvPr id="9" name="Up Ribbon 8"/>
          <p:cNvSpPr/>
          <p:nvPr/>
        </p:nvSpPr>
        <p:spPr>
          <a:xfrm>
            <a:off x="8238836" y="308429"/>
            <a:ext cx="3870037" cy="1773382"/>
          </a:xfrm>
          <a:prstGeom prst="ribbon2">
            <a:avLst>
              <a:gd name="adj1" fmla="val 33333"/>
              <a:gd name="adj2" fmla="val 75000"/>
            </a:avLst>
          </a:prstGeom>
          <a:solidFill>
            <a:srgbClr val="002060"/>
          </a:solidFill>
          <a:ln w="44450" cmpd="sng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/>
              <a:t/>
            </a:r>
            <a:br>
              <a:rPr lang="en-GB" altLang="en-US" sz="2800" b="1" dirty="0"/>
            </a:br>
            <a:r>
              <a:rPr lang="en-GB" altLang="en-US" sz="2800" b="1" dirty="0" smtClean="0"/>
              <a:t>Challenge Time</a:t>
            </a:r>
            <a:endParaRPr lang="en-GB" altLang="en-US" sz="2800" b="1" dirty="0"/>
          </a:p>
          <a:p>
            <a:pPr algn="ctr"/>
            <a:endParaRPr lang="en-GB" sz="28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1368505"/>
            <a:ext cx="5822838" cy="3885420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618678" y="4948168"/>
            <a:ext cx="32766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194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8677" y="5856276"/>
            <a:ext cx="3276601" cy="1219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2200" b="1" dirty="0" smtClean="0">
                <a:solidFill>
                  <a:srgbClr val="002060"/>
                </a:solidFill>
              </a:rPr>
              <a:t/>
            </a:r>
            <a:br>
              <a:rPr lang="en-US" altLang="en-US" sz="2200" b="1" dirty="0" smtClean="0">
                <a:solidFill>
                  <a:srgbClr val="002060"/>
                </a:solidFill>
              </a:rPr>
            </a:br>
            <a:r>
              <a:rPr lang="en-US" altLang="en-US" sz="2200" b="1" dirty="0">
                <a:solidFill>
                  <a:srgbClr val="002060"/>
                </a:solidFill>
              </a:rPr>
              <a:t/>
            </a:r>
            <a:br>
              <a:rPr lang="en-US" altLang="en-US" sz="2200" b="1" dirty="0">
                <a:solidFill>
                  <a:srgbClr val="002060"/>
                </a:solidFill>
              </a:rPr>
            </a:br>
            <a:endParaRPr lang="en-GB" altLang="en-US" dirty="0">
              <a:solidFill>
                <a:srgbClr val="002060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3" y="1579105"/>
            <a:ext cx="5822838" cy="3464220"/>
          </a:xfr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8618678" y="4948168"/>
            <a:ext cx="3276601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96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44685" y="2333685"/>
            <a:ext cx="505097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>
                <a:solidFill>
                  <a:srgbClr val="002060"/>
                </a:solidFill>
              </a:rPr>
              <a:t/>
            </a:r>
            <a:br>
              <a:rPr lang="en-GB" altLang="en-US" sz="2400" b="1" dirty="0">
                <a:solidFill>
                  <a:srgbClr val="002060"/>
                </a:solidFill>
              </a:rPr>
            </a:br>
            <a:r>
              <a:rPr lang="en-GB" altLang="en-US" sz="2400" b="1" dirty="0" smtClean="0">
                <a:solidFill>
                  <a:srgbClr val="002060"/>
                </a:solidFill>
              </a:rPr>
              <a:t>Thank you for taking the time to attend this meeting. </a:t>
            </a:r>
          </a:p>
          <a:p>
            <a:pPr algn="ctr"/>
            <a:r>
              <a:rPr lang="en-GB" altLang="en-US" sz="2400" b="1" dirty="0" smtClean="0">
                <a:solidFill>
                  <a:srgbClr val="002060"/>
                </a:solidFill>
              </a:rPr>
              <a:t>If you are interested in signing up, please fill in the sign up sheet at the front.</a:t>
            </a:r>
          </a:p>
          <a:p>
            <a:pPr algn="ctr"/>
            <a:endParaRPr lang="en-GB" altLang="en-U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en-GB" altLang="en-US" sz="2400" b="1" dirty="0" smtClean="0">
                <a:solidFill>
                  <a:srgbClr val="002060"/>
                </a:solidFill>
              </a:rPr>
              <a:t>Class dojo – PTFA Group to arrange dates and information.</a:t>
            </a:r>
          </a:p>
          <a:p>
            <a:pPr algn="ctr"/>
            <a:endParaRPr lang="en-GB" altLang="en-US" sz="2400" b="1" dirty="0">
              <a:solidFill>
                <a:srgbClr val="002060"/>
              </a:solidFill>
            </a:endParaRPr>
          </a:p>
          <a:p>
            <a:pPr algn="ctr"/>
            <a:endParaRPr lang="en-GB" altLang="en-US" sz="2400" b="1" dirty="0" smtClean="0">
              <a:solidFill>
                <a:srgbClr val="002060"/>
              </a:solidFill>
            </a:endParaRPr>
          </a:p>
          <a:p>
            <a:pPr algn="ctr"/>
            <a:endParaRPr lang="en-GB" altLang="en-US" sz="2400" b="1" dirty="0">
              <a:solidFill>
                <a:srgbClr val="002060"/>
              </a:solidFill>
            </a:endParaRPr>
          </a:p>
          <a:p>
            <a:pPr algn="ctr"/>
            <a:endParaRPr lang="en-GB" altLang="en-US" sz="2400" b="1" dirty="0" smtClean="0">
              <a:solidFill>
                <a:srgbClr val="002060"/>
              </a:solidFill>
            </a:endParaRPr>
          </a:p>
          <a:p>
            <a:pPr algn="ctr"/>
            <a:endParaRPr lang="en-GB" alt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51" y="2950897"/>
            <a:ext cx="1724297" cy="172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992" y="3007690"/>
            <a:ext cx="1699714" cy="166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Family photo album (green leaf nature design)</Template>
  <TotalTime>938</TotalTime>
  <Words>556</Words>
  <Application>Microsoft Office PowerPoint</Application>
  <PresentationFormat>Widescreen</PresentationFormat>
  <Paragraphs>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</vt:lpstr>
      <vt:lpstr>Muli</vt:lpstr>
      <vt:lpstr>Family Photo Album 16x9</vt:lpstr>
      <vt:lpstr> Saint Nathaniel’s Academy PTFA </vt:lpstr>
      <vt:lpstr>PowerPoint Presentation</vt:lpstr>
      <vt:lpstr>What is a PTFA? </vt:lpstr>
      <vt:lpstr>What can we do?</vt:lpstr>
      <vt:lpstr>PowerPoint Presentation</vt:lpstr>
      <vt:lpstr>How can you help with the PTFA?</vt:lpstr>
      <vt:lpstr>Working in groups on your tables, create a mind map about three things: 1. What you would like to get out of the PTFA? 2. How can we raise money for the school? 3. What do you think we could raise money for?  </vt:lpstr>
      <vt:lpstr>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with Caption layout</dc:title>
  <dc:creator>9026, bursar</dc:creator>
  <cp:lastModifiedBy>Hayley Pyatt</cp:lastModifiedBy>
  <cp:revision>115</cp:revision>
  <cp:lastPrinted>2021-05-25T06:07:46Z</cp:lastPrinted>
  <dcterms:created xsi:type="dcterms:W3CDTF">2021-05-18T09:29:34Z</dcterms:created>
  <dcterms:modified xsi:type="dcterms:W3CDTF">2022-09-15T13:31:38Z</dcterms:modified>
</cp:coreProperties>
</file>